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2411C-5A88-4CE6-997A-0FAE71E1D0DB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E5F1E-F343-440A-A990-3023C5099D5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E5F1E-F343-440A-A990-3023C5099D50}" type="slidenum">
              <a:rPr lang="pt-BR" smtClean="0"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E5F1E-F343-440A-A990-3023C5099D5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54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os estilos do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os estilos do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02DFA2-56EC-4386-A7B7-2780EC9F3DC2}" type="datetimeFigureOut">
              <a:rPr lang="pt-BR" smtClean="0"/>
              <a:pPr/>
              <a:t>13/07/2024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3B6E682-5D5D-4B46-98F0-69C631693DE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/>
              <a:t>Clique para editar o estilo do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10" Type="http://schemas.openxmlformats.org/officeDocument/2006/relationships/image" Target="../media/image14.jpeg"/><Relationship Id="rId4" Type="http://schemas.openxmlformats.org/officeDocument/2006/relationships/image" Target="../media/image8.gif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PAULO – 1Tm. 2,9-15</a:t>
            </a:r>
            <a:br>
              <a:rPr lang="pt-BR" b="1" dirty="0">
                <a:solidFill>
                  <a:srgbClr val="FF0000"/>
                </a:solidFill>
              </a:rPr>
            </a:b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http://verboeterno.files.wordpress.com/2007/08/paulo-com-lidia-em-filip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052736"/>
            <a:ext cx="4427934" cy="3284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pt-BR" sz="4000" b="1" dirty="0"/>
              <a:t>As comunidades fundadas por Paulo costumavam fazer suas reuniões em casa. </a:t>
            </a:r>
          </a:p>
          <a:p>
            <a:r>
              <a:rPr lang="pt-BR" sz="4000" b="1" dirty="0"/>
              <a:t>Parece que foi ele quem introduziu essa prática nas comunidades cristãs</a:t>
            </a:r>
            <a:r>
              <a:rPr lang="pt-BR" sz="4000" dirty="0"/>
              <a:t>. </a:t>
            </a:r>
          </a:p>
        </p:txBody>
      </p:sp>
      <p:pic>
        <p:nvPicPr>
          <p:cNvPr id="10242" name="Picture 2" descr="http://portalsementinhakids.com/wp-content/uploads/2009/07/Paulo-em-Jerusalem-Atos-21.17-e28-36-15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425702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43608" y="1916832"/>
            <a:ext cx="698477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Com isso as mulheres ganharam espaço.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pt-BR" sz="4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t-BR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que no mundo judaico e no mundo-greco-romano, elas tinham pouco espaço e atuação na sociedade.</a:t>
            </a:r>
            <a:endParaRPr kumimoji="0" 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9218" name="Picture 2" descr="http://3.bp.blogspot.com/-mskOjvrayxQ/TZXx-D8c0JI/AAAAAAAABFI/iKzd4VXu3Ao/s1600/pablo-y-lydia_thum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76672"/>
            <a:ext cx="2419746" cy="1810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i="1" dirty="0"/>
              <a:t>	“</a:t>
            </a:r>
            <a:r>
              <a:rPr lang="pt-BR" sz="3600" b="1" i="1" dirty="0"/>
              <a:t>Quanto às mulheres, que elas tenham roupas decentes e se enfeitem com pudor e modéstia. Não usem tranças, nem objetos de ouro, pérolas ou vestuário suntuoso; pelo contrário, enfeitem-se com boas obras, como convém a mulheres que dizem ser piedosas. Durante a instrução, a mulher deve ficar em silêncio, com toda a submissão”. </a:t>
            </a:r>
            <a:endParaRPr lang="pt-BR" b="1" dirty="0"/>
          </a:p>
        </p:txBody>
      </p:sp>
      <p:pic>
        <p:nvPicPr>
          <p:cNvPr id="8194" name="Picture 2" descr="http://i1.wp.com/3.bp.blogspot.com/-jwqrniiZfqA/UWq-v3O3sLI/AAAAAAAAHXc/KArzgXaLG1c/s320/lendobiblia.jpg?resize=146%2C2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6174" y="4509120"/>
            <a:ext cx="959230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61662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i="1" dirty="0"/>
              <a:t>	“</a:t>
            </a:r>
            <a:r>
              <a:rPr lang="pt-BR" sz="4000" b="1" i="1" dirty="0"/>
              <a:t>Eu não permito que a mulher ensine ou domine o homem. Portanto, que ela conserve o silêncio. Porque primeiro foi formado Adão, depois Eva. E não foi Adão que foi seduzido, mas a mulher que, seduzida, pecou. </a:t>
            </a:r>
          </a:p>
          <a:p>
            <a:pPr>
              <a:buNone/>
            </a:pPr>
            <a:r>
              <a:rPr lang="pt-BR" sz="4000" b="1" i="1" dirty="0"/>
              <a:t>	</a:t>
            </a:r>
          </a:p>
          <a:p>
            <a:pPr>
              <a:buNone/>
            </a:pPr>
            <a:r>
              <a:rPr lang="pt-BR" sz="4000" b="1" i="1" dirty="0"/>
              <a:t>	Entretanto, ela será salva pela sua maternidade, desde que permaneça com modéstia na fé, no amor e na santidade”.</a:t>
            </a:r>
            <a:endParaRPr lang="pt-BR" b="1" dirty="0"/>
          </a:p>
          <a:p>
            <a:endParaRPr lang="pt-BR" dirty="0"/>
          </a:p>
        </p:txBody>
      </p:sp>
      <p:pic>
        <p:nvPicPr>
          <p:cNvPr id="7170" name="Picture 2" descr="http://malucoporjesus.files.wordpress.com/2010/09/pecado-maca-cobra-coral.jpg?w=5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068960"/>
            <a:ext cx="1516198" cy="1093332"/>
          </a:xfrm>
          <a:prstGeom prst="rect">
            <a:avLst/>
          </a:prstGeom>
          <a:noFill/>
        </p:spPr>
      </p:pic>
      <p:pic>
        <p:nvPicPr>
          <p:cNvPr id="7172" name="Picture 4" descr="http://linakelly.com.br/wp-content/uploads/2013/01/interroga%C3%A7%C3%A3o.-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137920"/>
            <a:ext cx="720080" cy="720080"/>
          </a:xfrm>
          <a:prstGeom prst="rect">
            <a:avLst/>
          </a:prstGeom>
          <a:noFill/>
        </p:spPr>
      </p:pic>
      <p:pic>
        <p:nvPicPr>
          <p:cNvPr id="7174" name="Picture 6" descr="http://img3.wikia.nocookie.net/__cb20091223174618/bloopersbrasil/pt-br/images/5/5b/Interroga%C3%A7%C3%A3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6160963"/>
            <a:ext cx="792088" cy="697037"/>
          </a:xfrm>
          <a:prstGeom prst="rect">
            <a:avLst/>
          </a:prstGeom>
          <a:noFill/>
        </p:spPr>
      </p:pic>
      <p:pic>
        <p:nvPicPr>
          <p:cNvPr id="7176" name="Picture 8" descr="https://www.mst.nl/neurochirurgie/afdeling%20B4/een_operatie_aan_de_lendenwerv/een_operatie_aan_de_lendenwerv-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6165304"/>
            <a:ext cx="571500" cy="692696"/>
          </a:xfrm>
          <a:prstGeom prst="rect">
            <a:avLst/>
          </a:prstGeom>
          <a:noFill/>
        </p:spPr>
      </p:pic>
      <p:pic>
        <p:nvPicPr>
          <p:cNvPr id="7178" name="Picture 10" descr="http://api.ning.com/files/V-n8Ae6CrdJmf9fMQHqiQab5JI4CiPqlNfA4MtzxHoKbvHgL8MN*oI*5Y8zhIATYKJEq*Y37*uTIV8OYjTMVs7ykR0ZiZqP*/interroga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6137920"/>
            <a:ext cx="720080" cy="720080"/>
          </a:xfrm>
          <a:prstGeom prst="rect">
            <a:avLst/>
          </a:prstGeom>
          <a:noFill/>
        </p:spPr>
      </p:pic>
      <p:pic>
        <p:nvPicPr>
          <p:cNvPr id="7180" name="Picture 12" descr="http://rsbneto.files.wordpress.com/2010/10/ponto-de-interrogacao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304" y="5538214"/>
            <a:ext cx="1267916" cy="1319786"/>
          </a:xfrm>
          <a:prstGeom prst="rect">
            <a:avLst/>
          </a:prstGeom>
          <a:noFill/>
        </p:spPr>
      </p:pic>
      <p:pic>
        <p:nvPicPr>
          <p:cNvPr id="7184" name="Picture 16" descr="http://st.depositphotos.com/1003962/196/i/950/depositphotos_1963977-Thinking-man-and-question-mark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5921896"/>
            <a:ext cx="936104" cy="936104"/>
          </a:xfrm>
          <a:prstGeom prst="rect">
            <a:avLst/>
          </a:prstGeom>
          <a:noFill/>
        </p:spPr>
      </p:pic>
      <p:pic>
        <p:nvPicPr>
          <p:cNvPr id="7186" name="Picture 18" descr="http://ibnonline.org.uk/wp-content/uploads/2012/06/Interroga%C3%A7%C3%A3o-e-B%C3%ADblia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5134" y="5733256"/>
            <a:ext cx="3101804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/>
              <a:t>	</a:t>
            </a:r>
            <a:r>
              <a:rPr lang="pt-BR" sz="3600" b="1" dirty="0"/>
              <a:t>Todas as orientações acima, emitidas às mulheres, dependem muito da região e da cultura vigente. Na recomendação </a:t>
            </a:r>
            <a:r>
              <a:rPr lang="pt-BR" sz="3600" b="1" i="1" dirty="0"/>
              <a:t>referente ao tipo de roupa</a:t>
            </a:r>
            <a:r>
              <a:rPr lang="pt-BR" sz="3600" b="1" dirty="0"/>
              <a:t> que elas tinham de usar, era </a:t>
            </a:r>
            <a:r>
              <a:rPr lang="pt-BR" sz="3600" b="1" i="1" dirty="0"/>
              <a:t>exigida por ocasião do comparecimento ao espaço litúrgico e celebrativo</a:t>
            </a:r>
            <a:r>
              <a:rPr lang="pt-BR" sz="3600" b="1" dirty="0"/>
              <a:t>. A </a:t>
            </a:r>
            <a:r>
              <a:rPr lang="pt-BR" sz="3600" b="1" i="1" dirty="0"/>
              <a:t>solicitação para que não usem tranças</a:t>
            </a:r>
            <a:r>
              <a:rPr lang="pt-BR" sz="3600" b="1" dirty="0"/>
              <a:t> é no mesmo molde do uso do véu.</a:t>
            </a:r>
            <a:endParaRPr lang="pt-BR" b="1" dirty="0"/>
          </a:p>
          <a:p>
            <a:endParaRPr lang="pt-BR" dirty="0"/>
          </a:p>
        </p:txBody>
      </p:sp>
      <p:pic>
        <p:nvPicPr>
          <p:cNvPr id="6146" name="Picture 2" descr="http://paroquiasaofranciscoxavier.org.br/site/wp-content/uploads/2013/04/liturgi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517232"/>
            <a:ext cx="1008112" cy="1127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sz="4000" dirty="0"/>
              <a:t>	</a:t>
            </a:r>
            <a:r>
              <a:rPr lang="pt-BR" sz="4000" b="1" dirty="0"/>
              <a:t>Hoje, observa-se outro costume no trajar: </a:t>
            </a:r>
            <a:r>
              <a:rPr lang="pt-BR" sz="4000" b="1" i="1" dirty="0"/>
              <a:t>quer seja de ostentação</a:t>
            </a:r>
            <a:r>
              <a:rPr lang="pt-BR" sz="4000" b="1" dirty="0"/>
              <a:t> (</a:t>
            </a:r>
            <a:r>
              <a:rPr lang="pt-BR" sz="4000" b="1" i="1" dirty="0"/>
              <a:t>demonstração de ser sua roupa melhor, mais cara e mais bonita que a outra, que é da moda atual</a:t>
            </a:r>
            <a:r>
              <a:rPr lang="pt-BR" sz="4000" b="1" dirty="0"/>
              <a:t>), </a:t>
            </a:r>
            <a:r>
              <a:rPr lang="pt-BR" sz="4000" b="1" i="1" dirty="0"/>
              <a:t>quer pelos modelos</a:t>
            </a:r>
            <a:r>
              <a:rPr lang="pt-BR" sz="4000" b="1" dirty="0"/>
              <a:t> (</a:t>
            </a:r>
            <a:r>
              <a:rPr lang="pt-BR" sz="4000" b="1" i="1" dirty="0"/>
              <a:t>uso de short, calça comprida justa ou boca de sino, blusas com grandes decotes, etc...</a:t>
            </a:r>
            <a:r>
              <a:rPr lang="pt-BR" sz="4000" b="1" dirty="0"/>
              <a:t>). </a:t>
            </a:r>
          </a:p>
        </p:txBody>
      </p:sp>
      <p:pic>
        <p:nvPicPr>
          <p:cNvPr id="5122" name="Picture 2" descr="https://encrypted-tbn0.gstatic.com/images?q=tbn:ANd9GcTnhZucS3_tyBIpK-gg2kI3Mkk4VHJIzyphEIB2tv8ax4japHFE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7924" y="5615778"/>
            <a:ext cx="1368152" cy="10207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7606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3400" dirty="0"/>
              <a:t>	</a:t>
            </a:r>
          </a:p>
          <a:p>
            <a:pPr>
              <a:buNone/>
            </a:pPr>
            <a:r>
              <a:rPr lang="pt-BR" sz="3400" b="1" dirty="0"/>
              <a:t>	E os homens seguem o mesmo caminho, usam quase os mesmos estilos. É comum o uso de (</a:t>
            </a:r>
            <a:r>
              <a:rPr lang="pt-BR" sz="3400" b="1" i="1" dirty="0"/>
              <a:t>bermuda, chinelos, sandálias havaianas, camisetas...</a:t>
            </a:r>
            <a:r>
              <a:rPr lang="pt-BR" sz="3400" b="1" dirty="0"/>
              <a:t>). Mas não são roupas usadas para ir a uma festa de 15 anos.</a:t>
            </a:r>
          </a:p>
        </p:txBody>
      </p:sp>
      <p:pic>
        <p:nvPicPr>
          <p:cNvPr id="4098" name="Picture 2" descr="http://www.girovirtual.com/wp-content/uploads/2014/04/Moda-teen-mascul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0106" y="5085184"/>
            <a:ext cx="1889098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184576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sz="3600" dirty="0"/>
              <a:t>Paulo quer que as mulheres </a:t>
            </a:r>
            <a:r>
              <a:rPr lang="pt-BR" sz="3600" b="1" i="1" dirty="0"/>
              <a:t>profetizem de cabeça coberta</a:t>
            </a:r>
            <a:r>
              <a:rPr lang="pt-BR" sz="3600" dirty="0"/>
              <a:t>. Isto seria sinal de submissão ao homem? Não. Paulo pretende defender as mulheres. Não quer que elas sejam confundidas com </a:t>
            </a:r>
            <a:r>
              <a:rPr lang="pt-BR" sz="3600" b="1" i="1" dirty="0"/>
              <a:t>as prostitutas sagradas</a:t>
            </a:r>
            <a:r>
              <a:rPr lang="pt-BR" sz="3600" dirty="0"/>
              <a:t> do templo de Afrodite, que dançavam de cabelos soltos, de modo a estimular os homens que frequentavam os templos.</a:t>
            </a:r>
          </a:p>
          <a:p>
            <a:endParaRPr lang="pt-BR" dirty="0"/>
          </a:p>
        </p:txBody>
      </p:sp>
      <p:pic>
        <p:nvPicPr>
          <p:cNvPr id="3074" name="Picture 2" descr="http://lh4.ggpht.com/-wKEwdEYtdPk/UMVP3OMCdHI/AAAAAAAAEWs/7Y8sTADCF9k/clip_image004_thumb.jpg?imgmax=8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5589240"/>
            <a:ext cx="1281927" cy="874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 algn="ctr">
              <a:buNone/>
            </a:pPr>
            <a:r>
              <a:rPr lang="pt-BR" sz="4400" b="1" dirty="0"/>
              <a:t>	O véu não era sinal de submissão e sim de liberdade: elas podiam profetizar à vontade sem o risco de serem confundidas com prostitutas. Isto tudo, se deve aos desníveis sociais existentes nas comunidades.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050" name="Picture 2" descr="http://mulheradventista.com/wp-content/uploads/2011/03/D%C3%A9bo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229200"/>
            <a:ext cx="1253059" cy="11998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620688"/>
            <a:ext cx="8686800" cy="5027389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sz="4000" b="1" dirty="0"/>
              <a:t>Por que a proibição de: joias, colares de pérolas, relógios, etc...? Além de demonstrar uma discriminação perante a irmã ao lado, denota uma ostentação de luxo e vaidade. Como ficam as irmãs de pouca condição financeira? E as viúvas abandonadas?</a:t>
            </a:r>
            <a:endParaRPr lang="pt-BR" b="1" dirty="0"/>
          </a:p>
          <a:p>
            <a:pPr>
              <a:buNone/>
            </a:pPr>
            <a:endParaRPr lang="pt-BR" dirty="0"/>
          </a:p>
        </p:txBody>
      </p:sp>
      <p:pic>
        <p:nvPicPr>
          <p:cNvPr id="1026" name="Picture 2" descr="http://www.guia-se.com.br/painel/upload/fotos-clientes/104320/65397/Cola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725144"/>
            <a:ext cx="1800200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/>
          <a:lstStyle/>
          <a:p>
            <a:pPr algn="ctr">
              <a:buNone/>
            </a:pPr>
            <a:r>
              <a:rPr lang="pt-BR" dirty="0"/>
              <a:t>	</a:t>
            </a:r>
            <a:r>
              <a:rPr lang="pt-BR" sz="4000" dirty="0"/>
              <a:t>Eis uma reprimenda de cunho estritamente “</a:t>
            </a:r>
            <a:r>
              <a:rPr lang="pt-BR" sz="4000" b="1" i="1" dirty="0"/>
              <a:t>cultural</a:t>
            </a:r>
            <a:r>
              <a:rPr lang="pt-BR" sz="4000" dirty="0"/>
              <a:t>”: a proibição do ensino, do conhecimento à mulher... A carta fala de instrução, uma espécie de catequese, durante a qual a mulher não pode falar, ou seja, ensinar. </a:t>
            </a:r>
            <a:endParaRPr lang="pt-BR" dirty="0"/>
          </a:p>
        </p:txBody>
      </p:sp>
      <p:pic>
        <p:nvPicPr>
          <p:cNvPr id="29698" name="Picture 2" descr="http://4.bp.blogspot.com/_L-aIG-7AW7I/SPj7x1Xqh3I/AAAAAAAADEU/bLsCmJiYDpo/s640/Qumran,+rolo+com+salm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5301208"/>
            <a:ext cx="6096000" cy="1381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sz="3600" b="1" dirty="0"/>
              <a:t>Há uma diferença entre este texto e o texto de 1Cor 4,34-35; onde se diz que se elas desejam instruir-se, perguntem em casa aos maridos. Sinal de os </a:t>
            </a:r>
            <a:r>
              <a:rPr lang="pt-BR" sz="3600" b="1" i="1" dirty="0"/>
              <a:t>homens cristãos</a:t>
            </a:r>
            <a:r>
              <a:rPr lang="pt-BR" sz="3600" b="1" dirty="0"/>
              <a:t> serem um pouco mais compreensível da igualdade entre homem e mulher. Os homens deviam, em casa, ajudar a esposa a crescer na instrução. </a:t>
            </a:r>
          </a:p>
        </p:txBody>
      </p:sp>
      <p:pic>
        <p:nvPicPr>
          <p:cNvPr id="28678" name="Picture 6" descr="http://3.bp.blogspot.com/-BGNWcm4h9cU/T09u8jcjhJI/AAAAAAAAANU/F2cAzCOVlF4/s1600/estudo%252Bb%25C3%25ADblico%255B1%25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88640"/>
            <a:ext cx="1211627" cy="908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/>
              <a:t>	</a:t>
            </a:r>
            <a:r>
              <a:rPr lang="pt-BR" b="1" dirty="0"/>
              <a:t>A restrição é um procedimento comum no Judaísmo, daquele tempo, em relação à mulher. Ainda hoje os muçulmanos são mestres nesse proceder. No término do ano passado, uma mulher foi presa na Arábia Saudita por estar dirigindo automóvel. Só ao homem isto é permitido. Em outubro de 2013, no Paquistão, uma menina de 12 anos, chamada MALALA, Foi considerada desafiadora do fundamentalismo “TALIBÃ”, por querer estudar. </a:t>
            </a:r>
          </a:p>
        </p:txBody>
      </p:sp>
      <p:pic>
        <p:nvPicPr>
          <p:cNvPr id="27650" name="Picture 2" descr="http://geopoliticadopetroleo.files.wordpress.com/2010/08/women-oppression-in-saudi-arab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445224"/>
            <a:ext cx="2290076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>
              <a:buNone/>
            </a:pPr>
            <a:r>
              <a:rPr lang="pt-BR" dirty="0"/>
              <a:t>	</a:t>
            </a:r>
            <a:r>
              <a:rPr lang="pt-BR" b="1" dirty="0"/>
              <a:t>Resultado, a menina aos 15 anos, certo dia ia à escola e ao estar num ônibus foi baleada na cabeça, numa tentativa de silenciá-la e servir de exemplo às demais. Não conseguiram matá-la nem silenciá-la. Hoje mora na Inglaterra com a mãe, porém em lugar desconhecido. E a mãe está querendo voltar por saudade da comunidade. E outras atitudes semelhantes ali acontecem, ainda hoje.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6630" name="Picture 6" descr="http://api.ning.com/files/3vrxTCw6TByqGz0jgoyhmsuwukW4mpwB*UAog8jD7*G6w*dByYgDanpyVLs9vX2bJH537oEjX5D3OeE1DP6qyDx21eQ4aGGf/MalalaYousafzai.jpg?width=600&amp;height=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5129808"/>
            <a:ext cx="1728192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548680"/>
            <a:ext cx="8686800" cy="5531445"/>
          </a:xfrm>
        </p:spPr>
        <p:txBody>
          <a:bodyPr/>
          <a:lstStyle/>
          <a:p>
            <a:pPr algn="ctr">
              <a:buNone/>
            </a:pPr>
            <a:r>
              <a:rPr lang="pt-BR" dirty="0"/>
              <a:t>	</a:t>
            </a:r>
            <a:r>
              <a:rPr lang="pt-BR" sz="4000" b="1" dirty="0"/>
              <a:t>Muito me surpreendeu a justificativa: “</a:t>
            </a:r>
            <a:r>
              <a:rPr lang="pt-BR" sz="4000" b="1" i="1" dirty="0"/>
              <a:t>Tinham medo de que mulher se instruindo, viesse a dominar o homem</a:t>
            </a:r>
            <a:r>
              <a:rPr lang="pt-BR" sz="4000" b="1" dirty="0"/>
              <a:t>”. Será que ensinar é dominar? Às vezes até que tem sentido, mas, não só tocante à mulher. </a:t>
            </a:r>
            <a:endParaRPr lang="pt-BR" b="1" dirty="0"/>
          </a:p>
        </p:txBody>
      </p:sp>
      <p:pic>
        <p:nvPicPr>
          <p:cNvPr id="25602" name="Picture 2" descr="http://4.bp.blogspot.com/-4cw9rHEcUno/UBZr2Fe--rI/AAAAAAAAJU0/Ax7LZ5QJGIU/s1600/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581128"/>
            <a:ext cx="1584176" cy="2030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/>
          <a:lstStyle/>
          <a:p>
            <a:pPr>
              <a:buNone/>
            </a:pPr>
            <a:r>
              <a:rPr lang="pt-BR" dirty="0"/>
              <a:t>	Logo é uma exigência totalmente cultural, de local e procedimento fundamentalista. E o que dizer </a:t>
            </a:r>
            <a:r>
              <a:rPr lang="pt-BR" b="1" i="1" dirty="0"/>
              <a:t>da mulher ser salva pela maternidade</a:t>
            </a:r>
            <a:r>
              <a:rPr lang="pt-BR" dirty="0"/>
              <a:t>? Elas serão salvas, ou estão sendo usadas como objetos de criação? Diz-se que esta reprimenda vai de encontro, propositalmente, a alguns falsos doutores que desprezavam tudo a que se refere ao corpo e aí entra a proibição ao matrimônio comum.</a:t>
            </a:r>
          </a:p>
          <a:p>
            <a:endParaRPr lang="pt-BR" dirty="0"/>
          </a:p>
        </p:txBody>
      </p:sp>
      <p:sp>
        <p:nvSpPr>
          <p:cNvPr id="24578" name="AutoShape 2" descr="data:image/jpeg;base64,/9j/4AAQSkZJRgABAQAAAQABAAD/2wCEAAkGBxQTEhUUExQVFhUXGRwYGBgYFh0cGxsYHRwXHRcZHhocHCggGBwlHBwaIjEhJSkrLi4uFx8zODMsNygtLiwBCgoKDg0OGhAQGywkHyQsLCwsLCwsLCwsLCwsLCwsLCwsLCwsLCwsLCwsLCwsLCwsLCwsLCwsLCwsLCw3LCwsLP/AABEIAL4BCQMBIgACEQEDEQH/xAAbAAACAwEBAQAAAAAAAAAAAAAEBQIDBgEHAP/EAEAQAAECBAQDBQYFAwIFBQAAAAECEQADBCEFMUFREmFxBiKBkaETMrHB0fAUQlJi4SNyggfxFTNDosIWNJLS4v/EABoBAAMBAQEBAAAAAAAAAAAAAAECAwQABQb/xAAmEQACAgICAgIBBQEAAAAAAAAAAQIRAyESMSJBBBNRFDJhcfAF/9oADAMBAAIRAxEAPwD2RZimpNoUipUbmKaqrI1jI5pmxYWDYg98oz89W5Dvptzgusrzd25AnOM/OqCC5ZySbHflGSfZ6GNUi+bMJKg2XOATfOKp9VdwesDz6u1s4RIZstqJQtcxTMTz8YEFQdY4qe5bSH4sWw2nA0i9AvpA9MmCZimAhGcj6UL5wRS07Fy9j6wJLnOYOE0JS6iw+/WFdhsKkSzdovp0hR4U3PL65RTQBU25HCk5DUjc7DlGhpKdKQ46Ryj+RZSApWGFwWT5E+lnhzIwXcDwAEWyQM34fjBtNPSGuWG9yYrGKM0pS9AZwBxYt4fzAFRgc1OQSociX8mjVyJvFfIc4s4hFvoi0SWeaZ53Uyiksqx2MBLlXyJf0jf4xSy5qClSX2ORB3B3jAYjTzJHvpJlmwmDJ9jtEJ4uL0bMWXktnxSGYwLNUIpm1gDDTeF1RWjMGJqDLh72iqYTxJt9IWS8SO8EGsyvD8Gjg2aQMsze8DLBc6Wzj5M4MzWAd4GmEqJZRCflrASCgqkmKJubadI+rFqdski5O50HQQOmqCEgh7WDi97wGqoWd884KTbs7Qyw+QR3rgubm3ptDeRM3vGfRUTC4d3YAAZweklKXI4eZvlDCONjhcxgb6QsEtSnIZ8w+gioVIDl34otlEhBb8wZ9o7Z1UU4pUAyykBi+fx9ISex5j1+kOaao40FI6XGe0Ufhj+iCnWg2eoKUYDrJo3/AIg1RDWjO4oom0VejPHbEuIz7j4wnrZ37r7wbiCCASReM+tedomlZbouVMILHXWLJU12tAyVOQ32IkTpDNC2XBTuBF8lAIgNRbKL6ZdiX6QGjg+SQNYrmTXs7wKHMfF34U+9vtC8Tmwv26JYK1FyMkjMnQdYPwnDJk5YmzQyR7qHy6/fyiWHYQlLGZmLsdY0EuuQA4dhyzO0BtLoG2FS5QEWGclOrn0EJ5lWtebJGw2+Zj5PET3Rbc+sTOoZT642+yYJopSlkKXkPdSD6ncwJSUwFzc7wXUVqZaXUQANT93hoitD0VQSlngZVYBGboa2bUXlIUlJ/MWc8w9h1Lw4mUhQGWoAn9JufHPyjQmyPGKClVwPLr9BElVAUkp01yYjbpAE2bIkpeZwjmtX1MAVXaqmCXC0noPq0HZ1IUdqez3CDMlDhGfC4ZuX6YyaVpIyysxjZVXaaQsFJNiOXlYvGG7RIEtYXLcoVcjYhvu8IoW6Lwya2UzkXiCZpfO0USKjiz8IIKbQ9VplE76DqVYXZ2gwJchgw+MA4eQBYXMRqFKJPOJNbGssnzCSRY3z26Rwlk+hgNQIYxaHLQaDYZI4SxD5W6xfUTO4XLj5wDMcDhLPFc5ZYJFxC1bODZRSpr+6PXaGZJYMR0hTh0vTKGsmVwwJNIVlPCEC1niftxuYlOWH9Yj7XrAsB6NLlAC8JMUZzceEGYlWcJ08dYzlTPVxPqToYpN+iWOL7AcVmOCCLdYzCxnD/EVawiTMuzR0OikikGCAsR9NIiKA5h+xSaQ8FS5dmicilyMHSpAzJZOp+QibkEEppJWeFGnvK0HIbmHFPSIkp7ueZUWfryEUmpCbS0ttb/xz84slYYZl5pPTfyy6QLOr8gq67vaqJOlyTB9NLmKNwEp2zMGyadKcgB97xfLUm7Z/CFZxUmT6awwkJtlH0uW+sU4jiaZKSw4lZAbmAlZzJYlXCUnJych8H2EZUCbVzVDjSQGBV+WWPzEB+8S38wNX1E+aQksVqOQyHN/tmgudOl0Urhd1kP8A3K3OyRFoxrom2aOqxkUskcLqUzDIKWd2yTvyjz3Ge20xyHHGXsjJPVRuT0aEmOY+qa4BJfNZzPIbJ5QgAjZjw68jHkzbqIfU4rMmF1H76m5j6nuXLkneBkJhlRUzkO/hb1ikqSEhykxlh+CypoIUVA6fW8B15nSlmTML8IDHdJyP3sYb0tRIR76AWsCzt6vAWMVqZ81KkksE8Fw25HxiEW299GmkuivD0m/gYZJB2ijCJTrA/b9fp6wyWoJcAcolkezTjWjtMzXtFglakQOlQ+sGS1ueUQZQpRLfMWgmXTgB46sWLax8l2gWFA06U53gUpvDqTKzDRSujLwydHWdw5h1hhObhgJUphz0i+lUTnCSSexWUGURHzQXPlWin8ON4FgNhitLxXjN10vhDx6DUy05RnsWo0kHSLSWyWOTZg6uZm5heobQfXybu1oHlyh1goqypEt84Z4fQ6kRyVLSm6jBEorUdQnb6/SFbsWrLJrZJv8AD+fCLpFMTqeX8bRwhh3WKo6Z5Gar8oWhv6GVPKRLD2G+/wBTHZ1alrQnVOJLxYyrPltHNnUGKmn/AG05dYOkICQHPM/esApmpQlleAGZ8I7NqDnYJyD2gVYthFfiJT3UtxfDr9IVThwJ41FSpintn5DT+Yj+JCVOEFRzyYqO9/dHWO0Sm9pVVSmloF2yf8stA1PT5vFIxElKjtMU00g1M495XdSPH3R5OTyjz3G8RXULJJsTf5DkBoIv7Q48urnFZHCgd2WgGyU6eJzJgJFKpWVuUbIQUNsyym5ukBmWN4nJkFWQhmjCVC5HnDCjpASxLD4x0sqS0GOC+xbT0ByAc7D4w8w/s8tVzbkD/MaXCMJdmDA68o1lBhSU6RjnnlJ0jVwhFGUo+yEvNYB5Z+ZPyjGdraYSKhSEgJFlAAMBbQefnHuP4cAZDrHhXaqtFXWqUi6HZP8AYmz9CxV/lFMClyuTJTmmqiFYfKdUtQzYBvMn75w2qacC+sD4AlySwytyD/G0NMTQEgbmJZJeVGiApObCLhygdi8EyiQ+rQGMW+2ZgXgtMtg5PlC9Re5hpJRxDpE5DlqFcrRFSrkkEX8xAxWbOSGOWjxVUz1M73+UFI4uqZ14hIqwHgAzCc4NpaSz5w9aEkyRqniP4jrHZzDLwgTzjqQp6xUzWDv0jM4rPKku/hvDXEqwAEaRma+oBB4U6mDLsTF0Z7E5r230imRbMskZtBKafvFSrC5hVVTuNTAWGu8PFXoeTQRLUVr41WSn3U7/AHrBs7EykMBAcoMOUDqnglhfpeDVi2NMOxEglwSTt6QYZw4g97XhbT080+4AOZ9YvMtm4pl/25fz5QrSCmMZYlhmI9YjU1oDCycySdPCPqNKDYrIH3fLaLpmGS1M6VLfIqzJ1ZoXxs5sDkV/E5lpKtDMU4HTn0sINoKCbMXxXWprHhy6DIDnDTDsHUv3/wClLT0FuSdBzPrGjoO6BLkJ4Q91G5P3/tBW+iUpUgfDOyqEp4p7qUfyg58iczHn/bevE+YZEtky5R4WS3CSGPClrMDYncHSNV247UmWFU1OvjnH/mzdJadUpb3VH065YDD6UJziuoIGKEp7YLhuE8RH9N/HbSNLT4YlIsgCDsKoS3ECz6M/+0M/Ys0ZcmZyZqx44xOUfZ5K0d577fGMTVy/w9QqVPYAE8KlDuqS/dL6W8AY9cw8BhC7tTgUupQy0gtcHUb32h8bSWzPkbbpHmdDjpkzPaU5JTkqWo909P09R/EewYVUpmy0TEgstIUHFw+hEYLs/gEqVxzJgSJcoFZKxoHL3z/iF9Z/qRNIKZCUJd2JBUQN3dn5Mw5xVLk/FE5a77HP+pPanhBpJB/qKDTSPypP5OROuw6x53h9KUvqpVvPSLZMhTlrzFXUSd8yTvzhx2ZpONZP5UXBbMvnFJS4xGxx3Y3oMPEtFs7PA2Iy1KPS0Npi+EbxRPS3ez1jCpO7NSFCJOY11iaJfD4waZQLkZvFyJGdvGOcwgVPIsbX0EQKyBsdoaS6exd+sL00d1X87wFKwlCyos+UUJQ5aCaoqOQsI5Ss7tpl84onoDRNNPpBEsFuFOUSly3tvrDKVThAuzwEwSdCOqTwwL7c8oOxBDloC/Cwwps8QB4H+3jPVs7NJjU4zlm4BvHn2LVRWs8GQs+5vFVHbM8HspxKqAAS7bjYQPQS5k0gSkMMipVhEpVIHHF/MPsBoT7UAvwFJZN87XI6QzaitDuyleCIsFzSo6pSPthDWhwpItLlBOjkXbmc/MwyqqqnkyypUxAb9wudhueQhHM7dywCJclSjo6uEPzsT6QijOR3JDhGDI/MpRH6RYel/WCZWHSh7ssW1Z/WMse3axcUoI3Czbr3PpAVZ2+qTZCJaB0Ki/iWHlDLDJiSypdnoUulQLhCR/iPjEypjkPHbfpHmtN20qiwXMS35lCWHa12yLdIero1KuqbNW93Ky3JgLNCzhw7GxyU+jR1uO08lLzZyegLk9EpcxlcS7aT5/FKo5ZloyM1XvMdtEW2c62iyTg6SXCATuQ58zBf4VtDCfbGPRT6b7YqpKABPCA33nH0ykMtnDp3jQ00kNBE+mCkFJEQeV2XqiWG3QnoPhBiUgG8LcJJHdOmXSGVRlC1sVsYSBH0yoSSUOCpsuUZalxn8M4KuOW90v30Pe36k52hN2r7TyQtEymmEzFZlBy/ufVtI0xg3pGeTp2x3/qHUeyoFhNjNWiX4XUrzCSPGPNcFo3LNcmG3aXtLNrpcqWpIAlnicWcsznQWJtzj7CKcoWjQFwo7WfP0jTFcIUR/dKw1VCEtKBLqutWyeu5yhzhFLwS7DO/h+UeXxgVEsJSG95QdzurLyjQ1COHujpGTJI0xFqgSW84+mSdriGFHI5W2ic6nBfMCM/LZQA/DizWiaQxYxeEkBiQ/KJewJe0K2cVplgl8hFE2Ul8s7WhiqXZooXSjY+cdFhES5ajlZO+4jiadyVcVuXwhqsJfhfIM20VyJIFhcxTkGyVBTAO7v8AeUW1Z2hhIlAJEDVMpzbOKPoknbFS5Th9Ypc/phpPpCGij/h5/T6iEsdDbtQUpZBu5c9L5xhK6aniPCwHLIQ47aYiqYolFnDE7nltaMx7XiDj7Mb+JjxnfxpSXSASm98h1iCO1M4cRSQHBSGDM+o184VVlT/00+J1J+kQlSWziqxxSthtydI+AKiASS2V3hhJkFN9Y5SythDCRQqVCTmbcWD2EUc18/XKCK/CUz0uABMaxFgeR+sUnDlpD5j4c2h1gwCbKf6xDlTtF54YyjUkedzJCpaiCCCLMdOUa3svjgSAhbN5Wh/2jwWXUSipAHtAHBGam/Kd+UebplnMeEadZY0zwsqlglo9xoFIWkKSXH3ZtIImUSVaR5FgnaGbKLhWViDcEbEfPON3hnbWUoATAZZ/+SfMX8xGSfx3H0Xx/KUvdMOn4XwlxlCDGayYHSkskWJGZPXQRp52OyGf2iDZ/eEZDGK+WpwFC5udN/HwiUcdS6NLzLjtmaocZNMsgOUO7PcdDGwT2rpTLJXNCS3u34n24c48+rykqLaawsEriJOj+kbv08Z7Zh/VOPXQfiGJzZy1lJKUGwD6ZAeUK0yiFMbQamW2Vouq5QUlK0j3WCvvyi6qOkR58pWxvhKEiX3ve97ws0Fz6gCWRpnbNsvjCJaiEpUL8Jt01gyfUJUgEZq057cgIzyjbs3aWjUk8SUNkrgHR2jRKSSA9zAlFRMwFuEJD9APpGkk0fdDRjyJspGVC2TKOTxKbIV4Q1TJaO+yiLgxuaEkun5QSJBg/gQ91B3ZgddouTK2gfU/ZzmKlUx0gVUsvD9UqKZksC8F4w8zNzkXOhiKQwL6w1qwkZhhCefNvbJOZgcRlKyUqoNwSAAWz06QVTVaQtnBLQiXWkO1wX9Y5LriDZDneKRT7OlG0aif3rNaBPYo5wRIBIt4xb+HO3rE5N2LHowWMJHvK7rZXjM0kw94J112/mG/aCYpRLDM+OX35wvlyuBDP1O5j1VpEYRtgkijYvDGmoiT7pPoP5iymS7WaCJlcEczoIWUm9GzHjjFWESaYjNoaUMsPCaXiT56ZtB9JVZFPlEJRfs1RmmhxPTbLT1hLiFSU2GbP6xokTErSCLb79IQ4xJZT9R53gLsKemF9msVclC89Fbwi7T0Hsak27kzvp/8h5/ER9IWUlxm38iHOO/16L2g9+SXPTJX1/xi0HUjzfm4eWO/ZjgljaCETP0+WkQkkKTfOLU0QLFyGjS2eC2jhKt2HWKamoGSSpR8hBi5Fm0hfVMnrHICBCkqsfIRMSmAEW0SSxMWJRd4awtlXD3THKWbwgg5HOClXs3OB5dP7RbflHvHlt4wtr2VxQc2khl2TpSolSw6Cpkg+ptt8jAWHyQuoVLR7pmFKLv3eLPwSHh4iZYJSGGVvlCqnkmRUjgc2cNmkGxdsvoREYyts9bNi4Rij1jCVouCeIjMCCJ+KTQrhRKQ2hUvToA8JMMk8I7oJUq6ibkmHlNSKzVblEbolxKZs2eblaU8kp+ZcxH25ZlEmLaxLWCVKP6R8ybCKk0ytZbf5vCsokj4VSdU8Xi0OKOrlsHHh9mM7U1EuWf6oUgfqZ0vzIygynCW4kq4knIjKOToEkmaiTIlrFnHjCzEMPWgG/El+hHyIiiirSGbwh7JqfaC4vDPjJUQ8oPvRgq08QPCp2O73hVUI0PofjGk7UYCpBVOlJsbzEjx7wHL5mMssFTWI+cZ5QpmrHOwKbIuADF0jiGTD4xOdIz3gijo+EuSH+cdZRse4I7cSuhhz7VP7Yz0tZSknQ7QH+JXz+/GOaI02YyrmBSnd4G9gVqbJKbxxEshTHr4QdKIAY55npG96QcXk/4KpkwiydMz8BA8qRv6+pi2Zd+d4tk0xzUWH35Ql0jWlyZUZQEfIlEFw8NpVOnQCLghGoeE5l/qRHCcRv8AEbwXiA4w8LZ9AM0W1EXUFZbgXZXPWEe9opHTqRR7LWGfZyYniVKVdMx0nyPyJgSoED004y18X6VA+BzgxYmaGhHWyTImFJ0LHw1i1NQ19IddvKD3ZqdWfy/gecZBE4jpGyD5Rs+X+Rj4TaHsyoBGjQApHEqPvbJ4RkOkdllxmwIz25QaohRbMVwhtPu0DoJzMcWrjPCMh9vEKqY2WkEKRcZp9xPvKN+UMpEgIASPEwtwqX+c+EMkcSiyElSth9TYRDI7dI9r4eNY4cn2WylMfgNzkA2sanB8JCM2M1Z7yvl/aIjhHZky1JmTSFKAdKALJVu/5iOlo1FHKSgFamSNyRf72if9DZMnJhtFICE/d4gcSQOJu8UliwyOoflAeK4olKUpSeJUwgAJP5bFSujfGF1TiiEkhCQ2sTk+IIQ5jOhrhMHGkuhQfi3Ltrpb0j6pxBIhevE0hFgAdtIQ1la1yqJW2XjjpbD8ZxnhQS1h95wiw/tWlJHsxwubpPunwHxtCHF8b9ooo/KLdYTTEsXGsaseHXkZsmRXo9xwypRPQFos+Y2OohpTrUi/FHkfZPGVSi4J4HHFy/d849CTie9/S/WJyjxYtWjSzsQJS8ZLEwEk2/t67Q1k1oUNByzgKvlBQvl894STvsCXEzlZIKiD5gQdSyXVsE+rxWtPBYvuCM4sUsoUbEhg9uWfKJUWu0GVaxwBIAtC/gixS+K4yMc9n1hmzloxlJL7pUc1X8BlFc1WfO3gP5i4rYN5QJPmcIB1yH1jb2x41GJfKDX1y6QT7MnPJ4rpJbJvmS5hvRUvExPWJSZpx7QOmQQxPX6RSomDqyaBCxSt4n2aUqRbT8bEvFn4FS7ul35wAurVowA5RUa9SdS/l8IdRYrkq2aKdRkDcQuqpFywzHwMK5OMTnsoq5EmGuHrmzC8xgDoPrHODiKsvNUH4mv2lNwnMB38L/fKMIJYXcZiNz7E3KQ6RbP7YxhqlHspqmyckdNPvlF8De0eP/0IRbUokVUqto6l8hn8Ivk4iAf1cgLxJFHNml+DhB/Vb+T5Ra/yeZX5I+0CAwz3iNJRLnEBCXBLOcud40GFYFKce076s/2jw18Y0NLhqpyv6aeCWAwJs5c8RDfdonLIl0VwxUmKsOwEDuzFg7cPz5DaNHR4OmWUrTNlhKbkKYDVy7wZh/ZcveaAT1V8W+MNVdk3AaaCNXRb436Rm8m7PRc4pVYmwzHkzieCTOUkfnSglJ3bUweK9K2KW4gwCVgjh0dlMAb5wccKqUkETEKbRsx0b5xGtXOCS8tuZSVJz8vWGFtMQYsZiJqjMSkcSAUs2WuWriM7MqIc12EzVq4kTpQ/aoKT4aiEdZhU5OSQv+xQPo7xOUd2asU0o0WIqHDQoxmabgXI9IFnibLWAtC07gggnzEC1lQAghHFcjP53veHhjp2CeW4sSzJjl46pf8AEWKkMOcMMKwObNPcSSN2J9AI2OSSPO4uwWkqTLcg3IjUI7QqUAw0/MX6xz/0JUKS/AAeagPT08YXVOA1kk96QojdHeH/AGknziT4SKxuJp6GvK+8kMoW5w9psS4kgKz1P8RgcPqFg8KkzEHWxHpaNThawmyitQJ94h25RmyRosnY5VKYfqF2JuR/EVIKlC4u3hBXteH3jbQ/I7GIT1lA40hxqn5xI7ooSbNt5R9aKKibxD+nkq/+/OBPZzP1fflCuJVQbMmtXEpKfE+F/pHEpch7tEKJPGtZGmX34QQhMb3o6PkEy9Ie4dO4XvyEIqUwxppsZ5G/HG0DVUx4CXMg6YlJcKLXgVfAnIOecBFZIEUlSvdsNzExSoTdan5D6RYqaYqp5BUpvGKWScScnvl24UjKL5teEpKgbJHmTlEK5QH9JH+atht1MLO0S/Zply8irvH+3JPnfygwjyaIZ8v1wf8Atl+GJJBVNnlKVflCjf7+cGzamnQGTL4z+pRc+sZmW5Ag+gw6bNLISVE6DTrtGlxXs+dlklJhf/FCfdS3QNbrBFJSzpoJDIT+pR+3jS9nuwSlsqoWED9CLnxOQ6B/CPQaPDaaSkAS0ADIqubddekSlNLSKQxe5GAwvBOAcTLnMG4UgJBLjMk36Q+RPmJZ5YQGyd25WsPWNLU1oI0+/hC2bNeIuRrhFLpC5Newsq+8XJrlH83rFk2SlWYHlAFXhaVC3dO+fpA5FKGSa5WivQQZKx1Sc77x59XLq6fvMJiBqgmw5pLx9hfbOSshMw8J/dYebt8Iorq0K1H2eknHZKwUrQ41BAIboYCr5VGU90BB/YGPlkYymK1qUICkkEKDhruN+kZGp7Ur91IKz4/ABzHbl6OUIx3ZpsTqFJeWtQUg5OkN/BjK1uEqUo+xSSg+LHq1hBuGS5s/v1DpR+gAhShzJukep5ZxolVp4QlCQhAyAEInxZVvktCfAuySEtMnqf8AYPgT9I2MmvlShwp4UgaC3pGYWFK/MpusSRKAEc5X2BQNOvGEqyUD4xEVb7ecZ0ACLElt/OEYeJofw8pfvoSTzAgSo7OyyP6alSz+0lm2ufnA1NVMWJhn+KtaEugU0VCkUgJExlINirYZX5ZXiSJJQrgVcH3SdR+k8x6iLvbEi5ttn6RJdYlSCksAkd3wEBNNhaYhoadkEbKLdPt4u4FQIqeQFEGyrwP+LPOC1ZRN0IsHpeCWonMufLKIzEN4/OGXG6TpYiA6yX3Qen0jTJ2ysIcYohSixO/ygmVMYGKZKWSPGK1rZ4k+zZj1ElUTth46CBha5iS3MX0lO44jeO6Q3bK6enKzsB9vH2JVglJ4Ue+qw36xfWVXs0KUzsMuekKcDle0WZii6n9YaKtcn0RyzpqEe2N8Cwr8yyyU3JJzOZc7Rm/Yzq6pWqWkqAYaAJRklybA521LxrsUn8KEyk/nzPIfODsOkpo5PDLF1l3a3ERmd2HwAsIeE6t+zD8qHJqC6QNhnZeVK/8AcKHF+kK08LnrD2mxCUlLSU90ZMGTnfmesJqaUZp4lF+LPdRfMtp+0WiGMVHsgB0bbWEcnJ0SWGERzMxhQvxEdCwECTsTKi5JWrQqyHQRlEYkqYogZgPfIM22cOaPCJ84cRmpQAPyAvfy2jnFrs60OJOJkXWTyFgHgymxl9B4FzCtHYGWv/mTVqPVvG7xAf6c8B4pdQpLGx4bt4EOfto5KP5Fcv4Hn/GDcBPQnfoPrFMzEpp0QPA/UwFK7PT0WFS5zugN9TEkYJUs5myzqO6R8MvKFYyZytmzFhiuxzAYRlars9LK3cubkaejRpVYPNTc+zN/1K/+sLcSmqkkcSUl9lH5pgxcl0M1F9lVFhns24XYWAcmD6PDmc7mEyu0Rdghh/d/ERXjlvzg8iB6tBamw+JphLA2jvANYx1Z2iKWZKiG1X/EUy+1JH/T/wC//wDMD6ZgeSKNwUiB6hBDMHhRQYwmYHCS435vlfrDSXVA72iTTi9jJ30fM2cR4olNUCA/URBKOcEYgVl7H0g6mrSbbQmqKkJJB4jFKKy4sc/1RzjZ2jSza2xeB5k+1jf71gdM3iS4HnC2tnqyfVvOFUbY3oY0NTxukiwUQG2zEGey5QlwEuT4D1h5+F/crz/iGmqYqW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4582" name="Picture 6" descr="http://3.bp.blogspot.com/-BZMaM_E6xiI/Tt9JCnoLT2I/AAAAAAAABz4/BpRNoHHbylQ/s320/maria%2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5157192"/>
            <a:ext cx="1080120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Metrô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237</TotalTime>
  <Words>883</Words>
  <Application>Microsoft Office PowerPoint</Application>
  <PresentationFormat>Apresentação na tela (4:3)</PresentationFormat>
  <Paragraphs>24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Calibri</vt:lpstr>
      <vt:lpstr>Franklin Gothic Book</vt:lpstr>
      <vt:lpstr>Franklin Gothic Medium</vt:lpstr>
      <vt:lpstr>Wingdings 2</vt:lpstr>
      <vt:lpstr>Viagem</vt:lpstr>
      <vt:lpstr>PAULO – 1Tm. 2,9-15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PAULO – 1Tm. 2,9-15</dc:title>
  <dc:creator>Notebook</dc:creator>
  <cp:lastModifiedBy>Jane</cp:lastModifiedBy>
  <cp:revision>22</cp:revision>
  <dcterms:created xsi:type="dcterms:W3CDTF">2014-07-20T17:25:38Z</dcterms:created>
  <dcterms:modified xsi:type="dcterms:W3CDTF">2024-07-13T10:50:38Z</dcterms:modified>
</cp:coreProperties>
</file>